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258FF86-4FA2-43C9-8320-E4050A3ABD50}" type="datetimeFigureOut">
              <a:rPr lang="ru-RU" altLang="ru-RU"/>
              <a:pPr/>
              <a:t>17.03.2024</a:t>
            </a:fld>
            <a:endParaRPr lang="ru-RU" alt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D63B81C-3412-467D-BA04-43D4C2E34C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4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A30F-DF71-46E6-B041-4AF2B9253184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8F89-9E63-4975-A012-A617CBB3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A4A8-4DC0-499E-A7AA-05235BB664D1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B984-38CE-4271-964D-B73D36EF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8A66-3646-4465-956C-3BCB989689F4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465E-F86B-4403-B8D9-067516C79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8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5861-1F33-498A-A639-8851CB699E4E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0C94-CF3B-4AB7-8442-9C63FD4BE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EC58-7DB8-49CE-8A75-885339CB7CE0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EDB0-44AF-4A5C-9D72-4C2CD3DF2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96ED-F196-49C9-8951-371E6E1188D1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3451-6A35-46FC-8BD3-943AE074A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5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CCF-C681-469E-A2C8-5132D422D6A3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CEE7-98C7-4FF9-A041-701F5782B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9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7E4F-3FD9-4807-9520-72627E268141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25AB-54A5-4653-AF71-36A75F4C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6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CD4B-A31A-4661-8310-EF83228BDAC4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CDE2-118C-406F-85C6-F0C2C3C7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4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6A9A-50A8-48FE-AC5B-4AEBAB8A7762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A7A3-E127-479E-9EBD-863A2ED3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2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4A4F-7206-4497-AEC6-8DDD3D80AD2A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E6DA-08FF-4E9C-A09E-334A45220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35E5E-01A1-45F4-B384-878A102ED92F}" type="datetimeFigureOut">
              <a:rPr lang="ru-RU"/>
              <a:pPr>
                <a:defRPr/>
              </a:pPr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B80F4-EB80-4E33-9888-8FC70391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4572031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88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Фотографии АЛЛЫ</a:t>
            </a:r>
            <a:endParaRPr lang="ru-RU" sz="8800" spc="600" dirty="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378875" y="3645024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6475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6" grpId="0" animBg="1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Содержимое 3" descr="Байкал_пл109-1_АОс_ВаляПетлинский_МЯр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188" y="214313"/>
            <a:ext cx="9344026" cy="6143625"/>
          </a:xfrm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А ещё надо съездить на станцию </a:t>
            </a:r>
            <a:r>
              <a:rPr lang="ru-RU" sz="3200" dirty="0" err="1" smtClean="0"/>
              <a:t>Слюдянка</a:t>
            </a:r>
            <a:r>
              <a:rPr lang="ru-RU" sz="3200" dirty="0" smtClean="0"/>
              <a:t> за дефицитными шмотками</a:t>
            </a:r>
            <a:endParaRPr lang="ru-RU" sz="3200" dirty="0"/>
          </a:p>
        </p:txBody>
      </p:sp>
      <p:pic>
        <p:nvPicPr>
          <p:cNvPr id="23555" name="Содержимое 5" descr="Байкал_пл080_Слюдянка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428750"/>
            <a:ext cx="6429375" cy="5008563"/>
          </a:xfrm>
        </p:spPr>
      </p:pic>
    </p:spTree>
  </p:cSld>
  <p:clrMapOvr>
    <a:masterClrMapping/>
  </p:clrMapOvr>
  <p:transition spd="slow" advTm="6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51275" y="2636838"/>
            <a:ext cx="127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конец</a:t>
            </a:r>
          </a:p>
        </p:txBody>
      </p:sp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33550" y="549275"/>
            <a:ext cx="5665788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1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фотографии Аллы Осиповой</a:t>
            </a:r>
          </a:p>
          <a:p>
            <a:pPr algn="ctr">
              <a:spcBef>
                <a:spcPct val="1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текст Ольги Ермаковой</a:t>
            </a:r>
          </a:p>
          <a:p>
            <a:pPr algn="ctr">
              <a:spcBef>
                <a:spcPct val="1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музыка Глеба Седельникова</a:t>
            </a:r>
          </a:p>
          <a:p>
            <a:pPr algn="ctr">
              <a:spcBef>
                <a:spcPct val="2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из альбома «Авраам, роди Исаака»,</a:t>
            </a:r>
            <a:br>
              <a:rPr lang="ru-RU" altLang="ru-RU" sz="2400">
                <a:solidFill>
                  <a:schemeClr val="bg1"/>
                </a:solidFill>
              </a:rPr>
            </a:br>
            <a:r>
              <a:rPr lang="ru-RU" altLang="ru-RU" sz="2400">
                <a:solidFill>
                  <a:schemeClr val="bg1"/>
                </a:solidFill>
              </a:rPr>
              <a:t>трек 32 «Приходи к нам, тётя Лло»</a:t>
            </a:r>
          </a:p>
          <a:p>
            <a:pPr algn="ctr">
              <a:spcBef>
                <a:spcPct val="1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фильм сделала Ольга Ермакова</a:t>
            </a:r>
          </a:p>
          <a:p>
            <a:pPr algn="ctr">
              <a:spcBef>
                <a:spcPct val="1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и чуть-чуть доделал Игорь Бурдонов</a:t>
            </a:r>
          </a:p>
          <a:p>
            <a:pPr algn="ctr">
              <a:spcBef>
                <a:spcPct val="1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2013</a:t>
            </a:r>
          </a:p>
        </p:txBody>
      </p:sp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spc="600" dirty="0" smtClean="0"/>
              <a:t>Середина 70-х</a:t>
            </a:r>
            <a:endParaRPr lang="ru-RU" sz="6600" spc="600" dirty="0"/>
          </a:p>
        </p:txBody>
      </p:sp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47974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Ну кто, кроме Аллы</a:t>
            </a:r>
            <a:r>
              <a:rPr lang="en-US" smtClean="0"/>
              <a:t>,</a:t>
            </a:r>
            <a:r>
              <a:rPr lang="ru-RU" smtClean="0"/>
              <a:t> </a:t>
            </a:r>
            <a:r>
              <a:rPr lang="ru-RU" dirty="0" smtClean="0"/>
              <a:t>мог в те времена носить такую шубу!</a:t>
            </a:r>
            <a:endParaRPr lang="ru-RU" dirty="0"/>
          </a:p>
        </p:txBody>
      </p:sp>
      <p:pic>
        <p:nvPicPr>
          <p:cNvPr id="5" name="Содержимое 4" descr="Allochk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4313"/>
            <a:ext cx="4429125" cy="6643687"/>
          </a:xfrm>
        </p:spPr>
      </p:pic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 descr="Allochk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0"/>
            <a:ext cx="6815137" cy="6653213"/>
          </a:xfrm>
        </p:spPr>
      </p:pic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ru-RU" sz="6600" spc="400" dirty="0" smtClean="0"/>
              <a:t>ИРКУТСК</a:t>
            </a:r>
            <a:br>
              <a:rPr lang="ru-RU" sz="6600" spc="400" dirty="0" smtClean="0"/>
            </a:br>
            <a:r>
              <a:rPr lang="ru-RU" sz="6600" spc="400" dirty="0" smtClean="0"/>
              <a:t>и окрестности</a:t>
            </a:r>
            <a:endParaRPr lang="ru-RU" sz="6600" spc="400" dirty="0"/>
          </a:p>
        </p:txBody>
      </p:sp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середине 80-х Алла с коллегами ездила в командировку в иркутский университет. Её непоседливый характер тянул её за пределы города.</a:t>
            </a:r>
            <a:endParaRPr lang="ru-RU" dirty="0"/>
          </a:p>
        </p:txBody>
      </p:sp>
    </p:spTree>
  </p:cSld>
  <p:clrMapOvr>
    <a:masterClrMapping/>
  </p:clrMapOvr>
  <p:transition spd="slow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Содержимое 3" descr="Иркутск_АОс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85750"/>
            <a:ext cx="5006975" cy="6500813"/>
          </a:xfrm>
        </p:spPr>
      </p:pic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285875"/>
            <a:ext cx="3571875" cy="4840288"/>
          </a:xfrm>
        </p:spPr>
        <p:txBody>
          <a:bodyPr/>
          <a:lstStyle/>
          <a:p>
            <a:pPr indent="0" algn="ctr">
              <a:buFont typeface="Wingdings 2" pitchFamily="18" charset="2"/>
              <a:buNone/>
            </a:pPr>
            <a:r>
              <a:rPr lang="ru-RU" altLang="ru-RU" sz="4000" smtClean="0"/>
              <a:t>Конечно же надо было съездить на Байкал.</a:t>
            </a:r>
          </a:p>
        </p:txBody>
      </p:sp>
      <p:pic>
        <p:nvPicPr>
          <p:cNvPr id="3" name="Рисунок 2" descr="Байкал_АОс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2875"/>
            <a:ext cx="52943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286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Байкальскую воду можно пить</a:t>
            </a:r>
            <a:endParaRPr lang="ru-RU" sz="3600" dirty="0"/>
          </a:p>
        </p:txBody>
      </p:sp>
      <p:pic>
        <p:nvPicPr>
          <p:cNvPr id="19459" name="Содержимое 3" descr="Байкал_115_АОс_МЯ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538" y="428625"/>
            <a:ext cx="4462462" cy="5715000"/>
          </a:xfrm>
        </p:spPr>
      </p:pic>
      <p:pic>
        <p:nvPicPr>
          <p:cNvPr id="19460" name="Рисунок 5" descr="Байкал_пл112_байкальскую воду можно пит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371475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81</Words>
  <Application>Microsoft Office PowerPoint</Application>
  <PresentationFormat>Экран (4:3)</PresentationFormat>
  <Paragraphs>16</Paragraphs>
  <Slides>13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Фотографии АЛЛЫ</vt:lpstr>
      <vt:lpstr>Середина 70-х</vt:lpstr>
      <vt:lpstr>Ну кто, кроме Аллы, мог в те времена носить такую шубу!</vt:lpstr>
      <vt:lpstr>Презентация PowerPoint</vt:lpstr>
      <vt:lpstr>ИРКУТСК и окрестности</vt:lpstr>
      <vt:lpstr>В середине 80-х Алла с коллегами ездила в командировку в иркутский университет. Её непоседливый характер тянул её за пределы города.</vt:lpstr>
      <vt:lpstr>Презентация PowerPoint</vt:lpstr>
      <vt:lpstr>Презентация PowerPoint</vt:lpstr>
      <vt:lpstr>Байкальскую воду можно пить</vt:lpstr>
      <vt:lpstr>Презентация PowerPoint</vt:lpstr>
      <vt:lpstr>А ещё надо съездить на станцию Слюдянка за дефицитными шмотками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igor</cp:lastModifiedBy>
  <cp:revision>21</cp:revision>
  <dcterms:created xsi:type="dcterms:W3CDTF">2013-04-13T14:29:43Z</dcterms:created>
  <dcterms:modified xsi:type="dcterms:W3CDTF">2024-03-17T12:43:42Z</dcterms:modified>
</cp:coreProperties>
</file>